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1" r:id="rId2"/>
    <p:sldId id="272" r:id="rId3"/>
    <p:sldId id="273" r:id="rId4"/>
    <p:sldId id="278" r:id="rId5"/>
    <p:sldId id="281" r:id="rId6"/>
    <p:sldId id="283" r:id="rId7"/>
    <p:sldId id="284" r:id="rId8"/>
    <p:sldId id="286" r:id="rId9"/>
    <p:sldId id="287" r:id="rId10"/>
    <p:sldId id="290" r:id="rId11"/>
    <p:sldId id="289" r:id="rId12"/>
    <p:sldId id="288" r:id="rId13"/>
    <p:sldId id="279" r:id="rId14"/>
    <p:sldId id="29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6" autoAdjust="0"/>
    <p:restoredTop sz="86412" autoAdjust="0"/>
  </p:normalViewPr>
  <p:slideViewPr>
    <p:cSldViewPr>
      <p:cViewPr varScale="1">
        <p:scale>
          <a:sx n="77" d="100"/>
          <a:sy n="77" d="100"/>
        </p:scale>
        <p:origin x="-161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13B65-BEDF-4B95-B26D-9AA2F4BE1E82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53295E-1929-46D9-A0CA-D94381627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864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3295E-1929-46D9-A0CA-D94381627C1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639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3295E-1929-46D9-A0CA-D94381627C1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919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59F6-F1C2-42FB-98C1-71B5724A5134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1E722-8B4D-49C4-B585-8F6E44CFE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665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59F6-F1C2-42FB-98C1-71B5724A5134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1E722-8B4D-49C4-B585-8F6E44CFE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84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59F6-F1C2-42FB-98C1-71B5724A5134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1E722-8B4D-49C4-B585-8F6E44CFE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048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59F6-F1C2-42FB-98C1-71B5724A5134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1E722-8B4D-49C4-B585-8F6E44CFE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919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59F6-F1C2-42FB-98C1-71B5724A5134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1E722-8B4D-49C4-B585-8F6E44CFE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838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59F6-F1C2-42FB-98C1-71B5724A5134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1E722-8B4D-49C4-B585-8F6E44CFE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68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59F6-F1C2-42FB-98C1-71B5724A5134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1E722-8B4D-49C4-B585-8F6E44CFE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861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59F6-F1C2-42FB-98C1-71B5724A5134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1E722-8B4D-49C4-B585-8F6E44CFE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730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59F6-F1C2-42FB-98C1-71B5724A5134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1E722-8B4D-49C4-B585-8F6E44CFE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84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59F6-F1C2-42FB-98C1-71B5724A5134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1E722-8B4D-49C4-B585-8F6E44CFE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9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59F6-F1C2-42FB-98C1-71B5724A5134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1E722-8B4D-49C4-B585-8F6E44CFE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012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659F6-F1C2-42FB-98C1-71B5724A5134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1E722-8B4D-49C4-B585-8F6E44CFE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291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jkYHr94wnc" TargetMode="External"/><Relationship Id="rId2" Type="http://schemas.openxmlformats.org/officeDocument/2006/relationships/hyperlink" Target="https://www.youtube.com/watch?v=dnbayf6xC6w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www.youtube.com/watch?v=dtCRLkXE-S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hyperlink" Target="https://www.youtube.com/watch?v=jQLvGghaDbE" TargetMode="External"/><Relationship Id="rId7" Type="http://schemas.openxmlformats.org/officeDocument/2006/relationships/image" Target="../media/image25.jpeg"/><Relationship Id="rId2" Type="http://schemas.openxmlformats.org/officeDocument/2006/relationships/hyperlink" Target="https://www.youtube.com/watch?v=ELAqJd2xVSw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hyperlink" Target="https://www.youtube.com/watch?v=XGPxHL0wgp0" TargetMode="External"/><Relationship Id="rId4" Type="http://schemas.openxmlformats.org/officeDocument/2006/relationships/hyperlink" Target="https://www.youtube.com/watch?v=DPvLSpJo1Ds" TargetMode="External"/><Relationship Id="rId9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CLFGTTAHr_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hyperlink" Target="https://www.youtube.com/watch?v=MOWDb2TBYD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pBw0oCO4C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As0H72r-wE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youtube.com/watch?v=6Oj79WGfQe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Tmk_ADNOg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youtube.com/watch?v=NuoHdGBYAY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sz="6600" smtClean="0">
                <a:solidFill>
                  <a:schemeClr val="bg1"/>
                </a:solidFill>
              </a:rPr>
              <a:t>Keep Calm and </a:t>
            </a:r>
            <a:br>
              <a:rPr lang="en-GB" altLang="en-US" sz="6600" smtClean="0">
                <a:solidFill>
                  <a:schemeClr val="bg1"/>
                </a:solidFill>
              </a:rPr>
            </a:br>
            <a:r>
              <a:rPr lang="en-GB" altLang="en-US" sz="6600" smtClean="0">
                <a:solidFill>
                  <a:schemeClr val="bg1"/>
                </a:solidFill>
              </a:rPr>
              <a:t>Make Music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3600" dirty="0" smtClean="0">
                <a:solidFill>
                  <a:schemeClr val="bg1"/>
                </a:solidFill>
              </a:rPr>
              <a:t>Weekly Wonder</a:t>
            </a:r>
          </a:p>
          <a:p>
            <a:pPr>
              <a:defRPr/>
            </a:pPr>
            <a:r>
              <a:rPr lang="en-GB" sz="3600" dirty="0" smtClean="0">
                <a:solidFill>
                  <a:schemeClr val="bg1"/>
                </a:solidFill>
              </a:rPr>
              <a:t>You Got Rhythm </a:t>
            </a:r>
          </a:p>
          <a:p>
            <a:pPr>
              <a:defRPr/>
            </a:pPr>
            <a:r>
              <a:rPr lang="en-GB" sz="3600" dirty="0" smtClean="0">
                <a:solidFill>
                  <a:schemeClr val="bg1"/>
                </a:solidFill>
              </a:rPr>
              <a:t>KS1 and lower KS2</a:t>
            </a:r>
          </a:p>
        </p:txBody>
      </p:sp>
      <p:pic>
        <p:nvPicPr>
          <p:cNvPr id="2053" name="Picture 2" descr="E:\HMS\Images\Logos\HMS logo White and Colour no fi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338" y="115888"/>
            <a:ext cx="1427162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3" descr="E:\HMS\Images\Logos\HCC Logo White and Colou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805488"/>
            <a:ext cx="2592387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12858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Print this page and make up your own rhythms – here’s one to get you started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sz="3000" dirty="0" smtClean="0"/>
              <a:t>Don’t forget you can only have one picture or a “</a:t>
            </a:r>
            <a:r>
              <a:rPr lang="en-GB" sz="3000" dirty="0" err="1" smtClean="0"/>
              <a:t>sh</a:t>
            </a:r>
            <a:r>
              <a:rPr lang="en-GB" sz="3000" dirty="0" smtClean="0"/>
              <a:t>” in each box. Clap each rhythm for someone to copy </a:t>
            </a:r>
            <a:endParaRPr lang="en-GB" sz="3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382797"/>
              </p:ext>
            </p:extLst>
          </p:nvPr>
        </p:nvGraphicFramePr>
        <p:xfrm>
          <a:off x="683568" y="1397000"/>
          <a:ext cx="8064896" cy="3688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737637"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73763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sz="2400" dirty="0" err="1" smtClean="0"/>
                        <a:t>sh</a:t>
                      </a:r>
                      <a:endParaRPr lang="en-GB" sz="2400" dirty="0"/>
                    </a:p>
                  </a:txBody>
                  <a:tcPr/>
                </a:tc>
              </a:tr>
              <a:tr h="73763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3763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3763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3" descr="D:\OneDrive - Hampshire County Council\Documents\HMS\clipart\Discover the dimensions\cherr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263228"/>
            <a:ext cx="558550" cy="52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483" y="2153343"/>
            <a:ext cx="408264" cy="72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3" t="18666" r="68833" b="56593"/>
          <a:stretch/>
        </p:blipFill>
        <p:spPr bwMode="auto">
          <a:xfrm>
            <a:off x="3275856" y="2153343"/>
            <a:ext cx="764845" cy="63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0244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 have got rhythm!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Try joining in one of these dance songs</a:t>
            </a:r>
          </a:p>
          <a:p>
            <a:pPr marL="0" indent="0">
              <a:buNone/>
            </a:pPr>
            <a:r>
              <a:rPr lang="en-GB" dirty="0" smtClean="0"/>
              <a:t>Watch, tap along to the beat, join in singing and then join in the dance </a:t>
            </a:r>
            <a:endParaRPr lang="en-GB" dirty="0"/>
          </a:p>
          <a:p>
            <a:pPr marL="0" indent="0">
              <a:buNone/>
            </a:pPr>
            <a:endParaRPr lang="en-GB" dirty="0">
              <a:hlinkClick r:id="rId2"/>
            </a:endParaRPr>
          </a:p>
          <a:p>
            <a:pPr marL="0" indent="0">
              <a:buNone/>
            </a:pPr>
            <a:r>
              <a:rPr lang="en-GB" dirty="0" smtClean="0">
                <a:hlinkClick r:id="rId2"/>
              </a:rPr>
              <a:t>I've </a:t>
            </a:r>
            <a:r>
              <a:rPr lang="en-GB" dirty="0">
                <a:hlinkClick r:id="rId2"/>
              </a:rPr>
              <a:t>got the </a:t>
            </a:r>
            <a:r>
              <a:rPr lang="en-GB" dirty="0" smtClean="0">
                <a:hlinkClick r:id="rId2"/>
              </a:rPr>
              <a:t>rhythm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hlinkClick r:id="rId3"/>
              </a:rPr>
              <a:t>Happy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9" t="14893" r="31204" b="30589"/>
          <a:stretch/>
        </p:blipFill>
        <p:spPr bwMode="auto">
          <a:xfrm>
            <a:off x="4716016" y="2924944"/>
            <a:ext cx="3384376" cy="17612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0" t="15373" r="21528" b="28349"/>
          <a:stretch/>
        </p:blipFill>
        <p:spPr bwMode="auto">
          <a:xfrm>
            <a:off x="2123728" y="4790877"/>
            <a:ext cx="3551188" cy="1887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C:\Users\HMS\AppData\Local\Microsoft\Windows\INetCache\IE\5KM4N2TV\people_dancing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60648"/>
            <a:ext cx="1584176" cy="1279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88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Feeling tired?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hlinkClick r:id="rId2"/>
              </a:rPr>
              <a:t>I </a:t>
            </a:r>
            <a:r>
              <a:rPr lang="en-GB" dirty="0">
                <a:hlinkClick r:id="rId2"/>
              </a:rPr>
              <a:t>got the rhythm </a:t>
            </a:r>
            <a:r>
              <a:rPr lang="en-GB" dirty="0"/>
              <a:t>– audio book by Connie Schofield Morrison</a:t>
            </a:r>
          </a:p>
          <a:p>
            <a:pPr marL="0" indent="0">
              <a:buNone/>
            </a:pPr>
            <a:r>
              <a:rPr lang="en-GB" dirty="0" smtClean="0"/>
              <a:t>Make sure you are sitting somewhere comfortable and enjoy this short story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Can you hear different sounds </a:t>
            </a:r>
          </a:p>
          <a:p>
            <a:pPr marL="0" indent="0">
              <a:buNone/>
            </a:pPr>
            <a:r>
              <a:rPr lang="en-GB" dirty="0"/>
              <a:t>a</a:t>
            </a:r>
            <a:r>
              <a:rPr lang="en-GB" dirty="0" smtClean="0"/>
              <a:t>nd beats around you when </a:t>
            </a:r>
          </a:p>
          <a:p>
            <a:pPr marL="0" indent="0">
              <a:buNone/>
            </a:pPr>
            <a:r>
              <a:rPr lang="en-GB" dirty="0"/>
              <a:t>y</a:t>
            </a:r>
            <a:r>
              <a:rPr lang="en-GB" dirty="0" smtClean="0"/>
              <a:t>ou go outside?</a:t>
            </a:r>
            <a:endParaRPr lang="en-GB" dirty="0"/>
          </a:p>
        </p:txBody>
      </p:sp>
      <p:pic>
        <p:nvPicPr>
          <p:cNvPr id="3075" name="Picture 3" descr="C:\Users\HMS\AppData\Local\Microsoft\Windows\INetCache\IE\ZJT68HWB\free-clip-art-children-reading-books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069" y="185704"/>
            <a:ext cx="1256219" cy="14977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3076" name="Picture 4" descr="C:\Users\HMS\AppData\Local\Microsoft\Windows\INetCache\IE\DL68SH2N\girl_reading-231bd7v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302" y="158011"/>
            <a:ext cx="990410" cy="1424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6" name="Picture 2" descr="C:\Users\HMS\AppData\Local\Microsoft\Windows\INetCache\IE\5BD2DBGR\gd-0069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695" y="3739089"/>
            <a:ext cx="2880320" cy="27507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54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Here is some more music to listen to and keep the steady beat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hlinkClick r:id="rId2"/>
              </a:rPr>
              <a:t>Famous British Marches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>
                <a:hlinkClick r:id="rId3"/>
              </a:rPr>
              <a:t>Samba Band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>
                <a:hlinkClick r:id="rId4"/>
              </a:rPr>
              <a:t>Jessica's </a:t>
            </a:r>
            <a:r>
              <a:rPr lang="en-GB" dirty="0" smtClean="0">
                <a:hlinkClick r:id="rId4"/>
              </a:rPr>
              <a:t>Welcome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hlinkClick r:id="rId5"/>
              </a:rPr>
              <a:t>Weapons of Sound  Neilson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052" name="Picture 4" descr="C:\Users\HMS\AppData\Local\Microsoft\Windows\INetCache\IE\5KM4N2TV\Welsh_guards_band_on_the_Mall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513920"/>
            <a:ext cx="2232248" cy="18139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HMS\AppData\Local\Microsoft\Windows\INetCache\IE\5BD2DBGR\4827167346_fe21a100a4_b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420888"/>
            <a:ext cx="1944216" cy="14600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HMS\AppData\Local\Microsoft\Windows\INetCache\IE\DL68SH2N\800px-EsplanadeJunkBand15Sept07D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452" y="4941167"/>
            <a:ext cx="2230873" cy="167315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HMS\AppData\Local\Microsoft\Windows\INetCache\IE\DL68SH2N\ps-2009[1]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34458"/>
            <a:ext cx="1944216" cy="13791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867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827585" y="116632"/>
            <a:ext cx="7488831" cy="6624736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GB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Well done     you are a star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endParaRPr lang="en-GB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GB" sz="48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have </a:t>
            </a:r>
            <a:r>
              <a:rPr lang="en-GB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got rhythm!</a:t>
            </a:r>
            <a:endParaRPr lang="en-GB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 descr="C:\Users\HMS\AppData\Local\Microsoft\Windows\INetCache\IE\DL68SH2N\red_star_PNG1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077071"/>
            <a:ext cx="956941" cy="91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HMS\AppData\Local\Microsoft\Windows\INetCache\IE\DL68SH2N\red_star_PNG1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529" y="5829664"/>
            <a:ext cx="956941" cy="91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HMS\AppData\Local\Microsoft\Windows\INetCache\IE\DL68SH2N\red_star_PNG1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782" y="4077072"/>
            <a:ext cx="956941" cy="91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HMS\AppData\Local\Microsoft\Windows\INetCache\IE\DL68SH2N\red_star_PNG1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340767"/>
            <a:ext cx="956941" cy="91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HMS\AppData\Local\Microsoft\Windows\INetCache\IE\DL68SH2N\red_star_PNG1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583" y="1340768"/>
            <a:ext cx="956941" cy="91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52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Can you feel the beat?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Listen </a:t>
            </a:r>
            <a:r>
              <a:rPr lang="en-GB" dirty="0"/>
              <a:t>to </a:t>
            </a:r>
            <a:r>
              <a:rPr lang="en-GB" dirty="0">
                <a:hlinkClick r:id="rId2"/>
              </a:rPr>
              <a:t>Only time will tell </a:t>
            </a:r>
            <a:r>
              <a:rPr lang="en-GB" dirty="0"/>
              <a:t>by Mike </a:t>
            </a:r>
            <a:r>
              <a:rPr lang="en-GB" dirty="0" smtClean="0"/>
              <a:t>Oldfield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Can you hear the beep? (Yes I can?)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 beep is the steady beat of the music – it’s like your heart beat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Listen again and tap or clap along </a:t>
            </a:r>
            <a:r>
              <a:rPr lang="en-GB" dirty="0"/>
              <a:t>to the steady </a:t>
            </a:r>
            <a:r>
              <a:rPr lang="en-GB" dirty="0" smtClean="0"/>
              <a:t>beat</a:t>
            </a:r>
            <a:r>
              <a:rPr lang="en-GB" dirty="0"/>
              <a:t/>
            </a:r>
            <a:br>
              <a:rPr lang="en-GB" dirty="0"/>
            </a:b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Can you move like a robot to this music?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6" r="16594"/>
          <a:stretch/>
        </p:blipFill>
        <p:spPr bwMode="auto">
          <a:xfrm>
            <a:off x="6732240" y="2132856"/>
            <a:ext cx="1192305" cy="11630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Heart 7"/>
          <p:cNvSpPr/>
          <p:nvPr/>
        </p:nvSpPr>
        <p:spPr>
          <a:xfrm>
            <a:off x="3131840" y="3916236"/>
            <a:ext cx="592063" cy="520875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832" y="5085184"/>
            <a:ext cx="1315426" cy="1315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44384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/>
              <a:t>The steady beat is the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heart</a:t>
            </a:r>
            <a:r>
              <a:rPr lang="en-GB" dirty="0" smtClean="0"/>
              <a:t> beat </a:t>
            </a:r>
            <a:r>
              <a:rPr lang="en-GB" dirty="0"/>
              <a:t>of the music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en-US" dirty="0" smtClean="0"/>
              <a:t>Listen to a favourite song or follow</a:t>
            </a:r>
          </a:p>
          <a:p>
            <a:pPr marL="0" indent="0">
              <a:buNone/>
            </a:pPr>
            <a:r>
              <a:rPr lang="en-US" altLang="en-US" dirty="0" smtClean="0"/>
              <a:t>the link to </a:t>
            </a:r>
            <a:r>
              <a:rPr lang="en-US" altLang="en-US" dirty="0" smtClean="0">
                <a:hlinkClick r:id="rId2"/>
              </a:rPr>
              <a:t>Happy (with the Minions)</a:t>
            </a:r>
            <a:endParaRPr lang="en-US" altLang="en-US" sz="2400" dirty="0" smtClean="0"/>
          </a:p>
          <a:p>
            <a:pPr marL="0" indent="0" eaLnBrk="1" hangingPunct="1">
              <a:buFont typeface="Arial" charset="0"/>
              <a:buNone/>
            </a:pPr>
            <a:r>
              <a:rPr lang="en-US" altLang="en-US" dirty="0" smtClean="0"/>
              <a:t>                                     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en-US" dirty="0" smtClean="0"/>
              <a:t>                                     Can you tap the 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en-US" dirty="0" smtClean="0"/>
              <a:t>                                     steady beat along 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en-US" dirty="0" smtClean="0"/>
              <a:t>                                     to the music?</a:t>
            </a:r>
          </a:p>
        </p:txBody>
      </p:sp>
      <p:pic>
        <p:nvPicPr>
          <p:cNvPr id="17412" name="Picture 3" descr="D:\My Documents\Documents\HMS\clipart\Microsoft screen beans\large and small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4" t="652"/>
          <a:stretch>
            <a:fillRect/>
          </a:stretch>
        </p:blipFill>
        <p:spPr bwMode="auto">
          <a:xfrm>
            <a:off x="7164388" y="1317625"/>
            <a:ext cx="1355725" cy="398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Heart 4"/>
          <p:cNvSpPr/>
          <p:nvPr/>
        </p:nvSpPr>
        <p:spPr>
          <a:xfrm>
            <a:off x="7842250" y="2636838"/>
            <a:ext cx="400050" cy="419100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7" t="27187" r="37500" b="17967"/>
          <a:stretch>
            <a:fillRect/>
          </a:stretch>
        </p:blipFill>
        <p:spPr bwMode="auto">
          <a:xfrm>
            <a:off x="179388" y="4005263"/>
            <a:ext cx="3455987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6619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March along to the beat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Listen to some marching band music</a:t>
            </a:r>
          </a:p>
          <a:p>
            <a:pPr marL="0" indent="0">
              <a:buNone/>
            </a:pPr>
            <a:r>
              <a:rPr lang="en-GB" sz="2400" dirty="0">
                <a:hlinkClick r:id="rId3"/>
              </a:rPr>
              <a:t>Massed Pipes and </a:t>
            </a:r>
            <a:r>
              <a:rPr lang="en-GB" sz="2400" dirty="0" smtClean="0">
                <a:hlinkClick r:id="rId3"/>
              </a:rPr>
              <a:t>Drums</a:t>
            </a: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         </a:t>
            </a:r>
          </a:p>
          <a:p>
            <a:pPr marL="0" indent="0">
              <a:buNone/>
            </a:pPr>
            <a:r>
              <a:rPr lang="en-GB" sz="2400" dirty="0" smtClean="0"/>
              <a:t>Watch the soldiers feet 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The soldiers in the band march in time with the steady beat of the music. Left, right - it is counted in groups of 2 because we march with two feet</a:t>
            </a: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Listen again. Can you march to the steady beat along with the band? Say left, right, left, right and march around the space you are in</a:t>
            </a:r>
            <a:endParaRPr lang="en-GB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239" y="1340768"/>
            <a:ext cx="3096344" cy="20610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HMS\AppData\Local\Microsoft\Windows\INetCache\IE\DL68SH2N\eyes_see_you_1_by_scrapbee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586836"/>
            <a:ext cx="1515619" cy="71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1263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Dance along to the beat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Listen to some Irish dance music from the Titanic </a:t>
            </a:r>
            <a:r>
              <a:rPr lang="en-GB" sz="2400" smtClean="0"/>
              <a:t>soundtrack </a:t>
            </a:r>
            <a:r>
              <a:rPr lang="en-GB" sz="2400" smtClean="0">
                <a:hlinkClick r:id="rId3"/>
              </a:rPr>
              <a:t>Irish </a:t>
            </a:r>
            <a:r>
              <a:rPr lang="en-GB" sz="2400" dirty="0">
                <a:hlinkClick r:id="rId3"/>
              </a:rPr>
              <a:t>Party in Third Class</a:t>
            </a: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The people in the picture are dancing and clapping along to the steady beat. Use different body actions along to the beat – you could tap, clap, nod or click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If you are feeling energetic you could jump or hop or even dance around but try and keep in time with the beat</a:t>
            </a:r>
          </a:p>
          <a:p>
            <a:pPr marL="0" indent="0">
              <a:buNone/>
            </a:pPr>
            <a:r>
              <a:rPr lang="en-GB" sz="2400" dirty="0" smtClean="0"/>
              <a:t>Watch out after about two minutes the music changes and the beat is faster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1540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Have you got rhythm?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Watch this clip from Phineas and </a:t>
            </a:r>
            <a:r>
              <a:rPr lang="en-GB" dirty="0" err="1" smtClean="0"/>
              <a:t>Ferb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 err="1">
                <a:hlinkClick r:id="rId2"/>
              </a:rPr>
              <a:t>Ain't</a:t>
            </a:r>
            <a:r>
              <a:rPr lang="en-GB" dirty="0">
                <a:hlinkClick r:id="rId2"/>
              </a:rPr>
              <a:t> Got </a:t>
            </a:r>
            <a:r>
              <a:rPr lang="en-GB" dirty="0" smtClean="0">
                <a:hlinkClick r:id="rId2"/>
              </a:rPr>
              <a:t>Rhythm</a:t>
            </a:r>
            <a:r>
              <a:rPr lang="en-GB" dirty="0" smtClean="0"/>
              <a:t> – the  man working in the library doesn’t think he has got rhythm? </a:t>
            </a:r>
          </a:p>
          <a:p>
            <a:pPr marL="0" indent="0">
              <a:buNone/>
            </a:pPr>
            <a:r>
              <a:rPr lang="en-GB" dirty="0" smtClean="0"/>
              <a:t>What do you think? (I think he has!)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Have you got an </a:t>
            </a:r>
            <a:r>
              <a:rPr lang="en-GB" b="1" u="sng" dirty="0" smtClean="0"/>
              <a:t>old</a:t>
            </a:r>
            <a:r>
              <a:rPr lang="en-GB" dirty="0" smtClean="0"/>
              <a:t> book that you could use to 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keep the beat along to the music while you watch?  You could tap it, open and close it or pretend to stamp it along to the beat (please ask a grown up which book you can use!)</a:t>
            </a:r>
            <a:endParaRPr lang="en-GB" dirty="0"/>
          </a:p>
        </p:txBody>
      </p:sp>
      <p:pic>
        <p:nvPicPr>
          <p:cNvPr id="1026" name="Picture 2" descr="C:\Users\HMS\AppData\Local\Microsoft\Windows\INetCache\IE\5KM4N2TV\books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60648"/>
            <a:ext cx="1443880" cy="12489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MS\AppData\Local\Microsoft\Windows\INetCache\IE\ZJT68HWB\119542307725783745open_book_john_olsen_01.svg.med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589240"/>
            <a:ext cx="228600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MS\AppData\Local\Microsoft\Windows\INetCache\IE\ZJT68HWB\stamp-41655_64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373216"/>
            <a:ext cx="686476" cy="54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8235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rhythm?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Watch </a:t>
            </a:r>
            <a:r>
              <a:rPr lang="en-GB" sz="2400" dirty="0">
                <a:hlinkClick r:id="rId3"/>
              </a:rPr>
              <a:t>Sweet </a:t>
            </a:r>
            <a:r>
              <a:rPr lang="en-GB" sz="2400" dirty="0" smtClean="0">
                <a:hlinkClick r:id="rId3"/>
              </a:rPr>
              <a:t>Beets 1</a:t>
            </a:r>
            <a:r>
              <a:rPr lang="en-GB" sz="2400" dirty="0" smtClean="0"/>
              <a:t> to find out about rhythm</a:t>
            </a:r>
          </a:p>
          <a:p>
            <a:pPr marL="0" indent="0">
              <a:buNone/>
            </a:pPr>
            <a:r>
              <a:rPr lang="en-GB" sz="2400" dirty="0" smtClean="0"/>
              <a:t>Join in and copy the rhythms you hear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Can you clap this rhythm from the video (click 5 times)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that’s beet           </a:t>
            </a:r>
            <a:r>
              <a:rPr lang="en-GB" sz="2400" dirty="0" err="1" smtClean="0"/>
              <a:t>beet</a:t>
            </a:r>
            <a:r>
              <a:rPr lang="en-GB" sz="2400" dirty="0" smtClean="0"/>
              <a:t>           </a:t>
            </a:r>
            <a:r>
              <a:rPr lang="en-GB" sz="2400" dirty="0" err="1" smtClean="0"/>
              <a:t>cher</a:t>
            </a:r>
            <a:r>
              <a:rPr lang="en-GB" sz="2400" dirty="0" smtClean="0"/>
              <a:t> - </a:t>
            </a:r>
            <a:r>
              <a:rPr lang="en-GB" sz="2400" dirty="0" err="1" smtClean="0"/>
              <a:t>ry</a:t>
            </a:r>
            <a:r>
              <a:rPr lang="en-GB" sz="2400" dirty="0" smtClean="0"/>
              <a:t>           beet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Don’t forget </a:t>
            </a:r>
            <a:r>
              <a:rPr lang="en-GB" sz="2400" b="1" dirty="0" smtClean="0"/>
              <a:t>beet</a:t>
            </a:r>
            <a:r>
              <a:rPr lang="en-GB" sz="2400" dirty="0" smtClean="0"/>
              <a:t> is one sound because it is one syllable</a:t>
            </a:r>
          </a:p>
          <a:p>
            <a:pPr marL="0" indent="0">
              <a:buNone/>
            </a:pPr>
            <a:r>
              <a:rPr lang="en-GB" sz="2400" b="1" dirty="0" err="1"/>
              <a:t>c</a:t>
            </a:r>
            <a:r>
              <a:rPr lang="en-GB" sz="2400" b="1" dirty="0" err="1" smtClean="0"/>
              <a:t>her-ry</a:t>
            </a:r>
            <a:r>
              <a:rPr lang="en-GB" sz="2400" dirty="0" smtClean="0"/>
              <a:t> is two sounds because it’s two syllables                                          </a:t>
            </a:r>
          </a:p>
          <a:p>
            <a:pPr marL="0" indent="0">
              <a:buNone/>
            </a:pPr>
            <a:r>
              <a:rPr lang="en-GB" sz="2400" dirty="0" smtClean="0"/>
              <a:t>                                      </a:t>
            </a:r>
            <a:endParaRPr lang="en-GB" sz="2400" dirty="0"/>
          </a:p>
        </p:txBody>
      </p:sp>
      <p:pic>
        <p:nvPicPr>
          <p:cNvPr id="4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470" y="3450819"/>
            <a:ext cx="645840" cy="115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OneDrive - Hampshire County Council\Documents\HMS\clipart\Discover the dimensions\cherry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461280"/>
            <a:ext cx="1221824" cy="1142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744" y="3450820"/>
            <a:ext cx="645840" cy="115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456049"/>
            <a:ext cx="645840" cy="115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1223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Print this page and make up your own rhythms – here’s one to get you started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 algn="ctr">
              <a:buNone/>
            </a:pPr>
            <a:r>
              <a:rPr lang="en-GB" sz="3000" dirty="0" smtClean="0"/>
              <a:t>Don’t forget you can only have one picture in each box</a:t>
            </a:r>
          </a:p>
          <a:p>
            <a:pPr marL="0" indent="0" algn="ctr">
              <a:buNone/>
            </a:pPr>
            <a:r>
              <a:rPr lang="en-GB" sz="3000" dirty="0" smtClean="0"/>
              <a:t>Clap each rhythm for someone to copy </a:t>
            </a:r>
            <a:endParaRPr lang="en-GB" sz="3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17364"/>
              </p:ext>
            </p:extLst>
          </p:nvPr>
        </p:nvGraphicFramePr>
        <p:xfrm>
          <a:off x="683568" y="1397000"/>
          <a:ext cx="8064896" cy="3688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737637"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73763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3763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3763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3763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3" descr="D:\OneDrive - Hampshire County Council\Documents\HMS\clipart\Discover the dimensions\cherr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652" y="2251961"/>
            <a:ext cx="558550" cy="52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OneDrive - Hampshire County Council\Documents\HMS\clipart\Discover the dimensions\cherr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31677"/>
            <a:ext cx="558550" cy="52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300" y="2166458"/>
            <a:ext cx="408264" cy="72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175017"/>
            <a:ext cx="408264" cy="72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6591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rhythm and a </a:t>
            </a:r>
            <a:r>
              <a:rPr lang="en-GB" dirty="0" err="1" smtClean="0"/>
              <a:t>sh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Watch </a:t>
            </a:r>
            <a:r>
              <a:rPr lang="en-GB" sz="2400" dirty="0">
                <a:hlinkClick r:id="rId2"/>
              </a:rPr>
              <a:t>Sweet </a:t>
            </a:r>
            <a:r>
              <a:rPr lang="en-GB" sz="2400" dirty="0" smtClean="0">
                <a:hlinkClick r:id="rId2"/>
              </a:rPr>
              <a:t>Beets 2</a:t>
            </a:r>
            <a:r>
              <a:rPr lang="en-GB" sz="2400" dirty="0" smtClean="0"/>
              <a:t> to find out more about rhythm and a </a:t>
            </a:r>
            <a:r>
              <a:rPr lang="en-GB" sz="2400" dirty="0" err="1" smtClean="0"/>
              <a:t>sh</a:t>
            </a: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Join in and copy the rhythms you hear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Can you clap this rhythm from the video (click 5 times)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000" dirty="0" smtClean="0"/>
              <a:t>that’s        </a:t>
            </a:r>
            <a:r>
              <a:rPr lang="en-GB" sz="2000" dirty="0" err="1" smtClean="0"/>
              <a:t>av</a:t>
            </a:r>
            <a:r>
              <a:rPr lang="en-GB" sz="2000" dirty="0" smtClean="0"/>
              <a:t>-o-ca-do        </a:t>
            </a:r>
            <a:r>
              <a:rPr lang="en-GB" sz="2000" dirty="0" err="1" smtClean="0"/>
              <a:t>av</a:t>
            </a:r>
            <a:r>
              <a:rPr lang="en-GB" sz="2000" dirty="0" smtClean="0"/>
              <a:t>-o-ca-do            beet          </a:t>
            </a:r>
            <a:r>
              <a:rPr lang="en-GB" sz="2000" dirty="0" err="1" smtClean="0"/>
              <a:t>beet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400" dirty="0" smtClean="0"/>
              <a:t>Don’t forget </a:t>
            </a:r>
            <a:r>
              <a:rPr lang="en-GB" sz="2400" b="1" dirty="0" err="1" smtClean="0"/>
              <a:t>av</a:t>
            </a:r>
            <a:r>
              <a:rPr lang="en-GB" sz="2400" b="1" dirty="0" smtClean="0"/>
              <a:t>-o-ca-do</a:t>
            </a:r>
            <a:r>
              <a:rPr lang="en-GB" sz="2400" dirty="0" smtClean="0"/>
              <a:t> is four sounds because it has four syllables (</a:t>
            </a:r>
            <a:r>
              <a:rPr lang="en-GB" sz="2400" b="1" dirty="0" smtClean="0"/>
              <a:t>beet</a:t>
            </a:r>
            <a:r>
              <a:rPr lang="en-GB" sz="2400" dirty="0" smtClean="0"/>
              <a:t> is one sound and </a:t>
            </a:r>
            <a:r>
              <a:rPr lang="en-GB" sz="2400" b="1" dirty="0" err="1" smtClean="0"/>
              <a:t>cher-ry</a:t>
            </a:r>
            <a:r>
              <a:rPr lang="en-GB" sz="2400" dirty="0" smtClean="0"/>
              <a:t> is two sounds)</a:t>
            </a:r>
            <a:endParaRPr lang="en-GB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3" t="18666" r="68833" b="56593"/>
          <a:stretch/>
        </p:blipFill>
        <p:spPr bwMode="auto">
          <a:xfrm>
            <a:off x="1633261" y="3548185"/>
            <a:ext cx="1091536" cy="902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3" t="18666" r="68833" b="56593"/>
          <a:stretch/>
        </p:blipFill>
        <p:spPr bwMode="auto">
          <a:xfrm>
            <a:off x="3152529" y="3548185"/>
            <a:ext cx="1091536" cy="902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422745"/>
            <a:ext cx="645840" cy="115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422744"/>
            <a:ext cx="645840" cy="115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019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689</Words>
  <Application>Microsoft Office PowerPoint</Application>
  <PresentationFormat>On-screen Show (4:3)</PresentationFormat>
  <Paragraphs>122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Keep Calm and  Make Music</vt:lpstr>
      <vt:lpstr>Can you feel the beat?</vt:lpstr>
      <vt:lpstr>The steady beat is the  heart beat of the music</vt:lpstr>
      <vt:lpstr>March along to the beat </vt:lpstr>
      <vt:lpstr>Dance along to the beat</vt:lpstr>
      <vt:lpstr>Have you got rhythm?</vt:lpstr>
      <vt:lpstr>What is rhythm?</vt:lpstr>
      <vt:lpstr>Print this page and make up your own rhythms – here’s one to get you started</vt:lpstr>
      <vt:lpstr>More rhythm and a sh</vt:lpstr>
      <vt:lpstr>Print this page and make up your own rhythms – here’s one to get you started</vt:lpstr>
      <vt:lpstr>You have got rhythm!</vt:lpstr>
      <vt:lpstr>Feeling tired?</vt:lpstr>
      <vt:lpstr>Here is some more music to listen to and keep the steady beat</vt:lpstr>
      <vt:lpstr>      Well done     you are a star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 got rhythm KS1</dc:title>
  <dc:creator>HMS</dc:creator>
  <cp:lastModifiedBy>HMS</cp:lastModifiedBy>
  <cp:revision>42</cp:revision>
  <dcterms:created xsi:type="dcterms:W3CDTF">2020-05-01T09:32:17Z</dcterms:created>
  <dcterms:modified xsi:type="dcterms:W3CDTF">2020-06-02T14:25:14Z</dcterms:modified>
</cp:coreProperties>
</file>